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 varScale="1">
        <p:scale>
          <a:sx n="88" d="100"/>
          <a:sy n="88" d="100"/>
        </p:scale>
        <p:origin x="-102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35F7-A823-4300-B09F-D82AF0040A32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F19486-D53C-4918-981E-4FDFD1CB25E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35F7-A823-4300-B09F-D82AF0040A32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9486-D53C-4918-981E-4FDFD1CB25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35F7-A823-4300-B09F-D82AF0040A32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19486-D53C-4918-981E-4FDFD1CB25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35F7-A823-4300-B09F-D82AF0040A32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F19486-D53C-4918-981E-4FDFD1CB25E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35F7-A823-4300-B09F-D82AF0040A32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F19486-D53C-4918-981E-4FDFD1CB25E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35F7-A823-4300-B09F-D82AF0040A32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F19486-D53C-4918-981E-4FDFD1CB25E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35F7-A823-4300-B09F-D82AF0040A32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F19486-D53C-4918-981E-4FDFD1CB25E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35F7-A823-4300-B09F-D82AF0040A32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F19486-D53C-4918-981E-4FDFD1CB25E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35F7-A823-4300-B09F-D82AF0040A32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F19486-D53C-4918-981E-4FDFD1CB25E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35F7-A823-4300-B09F-D82AF0040A32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F19486-D53C-4918-981E-4FDFD1CB25E5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35F7-A823-4300-B09F-D82AF0040A32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F19486-D53C-4918-981E-4FDFD1CB25E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03135F7-A823-4300-B09F-D82AF0040A32}" type="datetimeFigureOut">
              <a:rPr lang="en-US" smtClean="0"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5F19486-D53C-4918-981E-4FDFD1CB25E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543800" cy="2152650"/>
          </a:xfrm>
        </p:spPr>
        <p:txBody>
          <a:bodyPr/>
          <a:lstStyle/>
          <a:p>
            <a:r>
              <a:rPr lang="en-US" dirty="0" smtClean="0"/>
              <a:t>My Sisters Keeper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2590800"/>
            <a:ext cx="6172200" cy="685800"/>
          </a:xfrm>
        </p:spPr>
        <p:txBody>
          <a:bodyPr/>
          <a:lstStyle/>
          <a:p>
            <a:r>
              <a:rPr lang="en-US" i="1" dirty="0" smtClean="0"/>
              <a:t>From the director of ‘The Notebook’ 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9996" r="89963">
                        <a14:foregroundMark x1="63765" y1="69750" x2="63765" y2="69750"/>
                        <a14:foregroundMark x1="56560" y1="51625" x2="56560" y2="51625"/>
                        <a14:backgroundMark x1="76010" y1="94875" x2="76010" y2="94875"/>
                        <a14:backgroundMark x1="84798" y1="85625" x2="84798" y2="85625"/>
                        <a14:backgroundMark x1="87505" y1="84813" x2="87505" y2="84813"/>
                        <a14:backgroundMark x1="69055" y1="98563" x2="69055" y2="98563"/>
                        <a14:backgroundMark x1="77176" y1="92938" x2="77176" y2="92938"/>
                        <a14:backgroundMark x1="81050" y1="95063" x2="81050" y2="95063"/>
                        <a14:backgroundMark x1="77843" y1="88688" x2="77843" y2="88688"/>
                        <a14:backgroundMark x1="77426" y1="88500" x2="77426" y2="88500"/>
                        <a14:backgroundMark x1="67264" y1="98188" x2="67264" y2="98188"/>
                        <a14:backgroundMark x1="59642" y1="98563" x2="59642" y2="98563"/>
                        <a14:backgroundMark x1="55019" y1="98938" x2="55019" y2="98938"/>
                        <a14:backgroundMark x1="50021" y1="98938" x2="50021" y2="98938"/>
                        <a14:backgroundMark x1="47439" y1="98188" x2="47439" y2="98188"/>
                        <a14:backgroundMark x1="52312" y1="97188" x2="52312" y2="97188"/>
                        <a14:backgroundMark x1="46897" y1="51375" x2="46897" y2="51375"/>
                        <a14:backgroundMark x1="67014" y1="96438" x2="67014" y2="96438"/>
                        <a14:backgroundMark x1="77676" y1="91438" x2="77676" y2="91438"/>
                        <a14:backgroundMark x1="46272" y1="26875" x2="46272" y2="26875"/>
                        <a14:backgroundMark x1="52436" y1="26438" x2="52436" y2="26438"/>
                        <a14:backgroundMark x1="43565" y1="48875" x2="43565" y2="48875"/>
                        <a14:backgroundMark x1="44731" y1="53125" x2="44731" y2="5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8078724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26" r="90000">
                        <a14:foregroundMark x1="16596" y1="83013" x2="16596" y2="83013"/>
                        <a14:foregroundMark x1="11489" y1="66026" x2="11489" y2="66026"/>
                        <a14:foregroundMark x1="10000" y1="91026" x2="10000" y2="91026"/>
                        <a14:foregroundMark x1="2766" y1="80449" x2="2766" y2="80449"/>
                        <a14:foregroundMark x1="7660" y1="64744" x2="7660" y2="64744"/>
                        <a14:foregroundMark x1="8723" y1="59936" x2="8723" y2="59936"/>
                        <a14:foregroundMark x1="12128" y1="58013" x2="12128" y2="58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2895600"/>
            <a:ext cx="6019800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My Immortal-Evanescence(lyric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6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81200"/>
            <a:ext cx="9144000" cy="1752600"/>
          </a:xfrm>
        </p:spPr>
        <p:txBody>
          <a:bodyPr/>
          <a:lstStyle/>
          <a:p>
            <a:r>
              <a:rPr lang="en-US" sz="5400" dirty="0" smtClean="0"/>
              <a:t>Kate makes one </a:t>
            </a:r>
            <a:r>
              <a:rPr lang="en-US" sz="5400" i="1" dirty="0" smtClean="0"/>
              <a:t>final </a:t>
            </a:r>
            <a:r>
              <a:rPr lang="en-US" sz="5400" dirty="0" smtClean="0"/>
              <a:t>request.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5815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000">
        <p:dissolve/>
      </p:transition>
    </mc:Choice>
    <mc:Fallback>
      <p:transition spd="slow" advClick="0" advTm="4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xit" presetSubtype="0" fill="hold" grpId="1" nodeType="click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6000" contrast="52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1828801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This terrifies her mother. She’s scared to take her out of the hospital. She wants to hold on as long as she can.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04800"/>
            <a:ext cx="9144000" cy="6858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She wants to go to the beach one </a:t>
            </a:r>
            <a:r>
              <a:rPr lang="en-US" sz="3600" i="1" dirty="0" smtClean="0">
                <a:solidFill>
                  <a:schemeClr val="bg1"/>
                </a:solidFill>
              </a:rPr>
              <a:t>last </a:t>
            </a:r>
            <a:r>
              <a:rPr lang="en-US" sz="3600" dirty="0" smtClean="0">
                <a:solidFill>
                  <a:schemeClr val="bg1"/>
                </a:solidFill>
              </a:rPr>
              <a:t>time.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7400"/>
            <a:ext cx="49530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56" r="99844">
                        <a14:foregroundMark x1="57344" y1="90398" x2="57344" y2="90398"/>
                        <a14:foregroundMark x1="80625" y1="94379" x2="80625" y2="94379"/>
                        <a14:foregroundMark x1="69531" y1="94379" x2="69531" y2="94379"/>
                        <a14:foregroundMark x1="80313" y1="88993" x2="80313" y2="88993"/>
                        <a14:foregroundMark x1="86563" y1="79157" x2="86563" y2="79157"/>
                        <a14:foregroundMark x1="82188" y1="88056" x2="79531" y2="90164"/>
                        <a14:foregroundMark x1="57969" y1="89227" x2="57969" y2="89227"/>
                        <a14:foregroundMark x1="57656" y1="82201" x2="57656" y2="82201"/>
                        <a14:foregroundMark x1="54688" y1="92506" x2="54688" y2="92506"/>
                        <a14:foregroundMark x1="73750" y1="96721" x2="73750" y2="96721"/>
                        <a14:foregroundMark x1="82656" y1="96487" x2="82656" y2="96487"/>
                        <a14:foregroundMark x1="89063" y1="91569" x2="89063" y2="91569"/>
                        <a14:foregroundMark x1="91875" y1="85480" x2="91875" y2="85480"/>
                        <a14:foregroundMark x1="92813" y1="81265" x2="92813" y2="81265"/>
                        <a14:foregroundMark x1="95000" y1="76112" x2="95000" y2="76112"/>
                        <a14:foregroundMark x1="86406" y1="77752" x2="86406" y2="77752"/>
                        <a14:foregroundMark x1="13750" y1="94614" x2="13750" y2="94614"/>
                        <a14:foregroundMark x1="51094" y1="4684" x2="51094" y2="4684"/>
                        <a14:backgroundMark x1="91250" y1="20843" x2="91250" y2="20843"/>
                        <a14:backgroundMark x1="90938" y1="31148" x2="90938" y2="31148"/>
                        <a14:backgroundMark x1="96250" y1="26464" x2="96250" y2="26464"/>
                        <a14:backgroundMark x1="93750" y1="11710" x2="93750" y2="11710"/>
                        <a14:backgroundMark x1="82656" y1="11710" x2="82656" y2="11710"/>
                        <a14:backgroundMark x1="92031" y1="5855" x2="92031" y2="5855"/>
                        <a14:backgroundMark x1="88125" y1="6557" x2="88125" y2="6557"/>
                        <a14:backgroundMark x1="94844" y1="3981" x2="94844" y2="3981"/>
                        <a14:backgroundMark x1="95313" y1="19906" x2="95313" y2="19906"/>
                        <a14:backgroundMark x1="95625" y1="33958" x2="95625" y2="33958"/>
                        <a14:backgroundMark x1="97031" y1="35129" x2="97031" y2="35129"/>
                        <a14:backgroundMark x1="86719" y1="31616" x2="86719" y2="31616"/>
                        <a14:backgroundMark x1="86563" y1="27869" x2="86563" y2="27869"/>
                        <a14:backgroundMark x1="84531" y1="19906" x2="84531" y2="19906"/>
                        <a14:backgroundMark x1="77188" y1="12178" x2="77188" y2="12178"/>
                        <a14:backgroundMark x1="87500" y1="14052" x2="87500" y2="14052"/>
                        <a14:backgroundMark x1="82031" y1="6557" x2="82031" y2="6557"/>
                        <a14:backgroundMark x1="82813" y1="3044" x2="82813" y2="3044"/>
                        <a14:backgroundMark x1="79063" y1="4215" x2="79063" y2="4215"/>
                        <a14:backgroundMark x1="88125" y1="6557" x2="88125" y2="6557"/>
                        <a14:backgroundMark x1="94219" y1="11007" x2="94219" y2="11007"/>
                        <a14:backgroundMark x1="94219" y1="11007" x2="94219" y2="11007"/>
                        <a14:backgroundMark x1="94219" y1="11241" x2="93594" y2="13349"/>
                        <a14:backgroundMark x1="93594" y1="13349" x2="93594" y2="13349"/>
                        <a14:backgroundMark x1="93438" y1="13349" x2="93438" y2="13349"/>
                        <a14:backgroundMark x1="92969" y1="13583" x2="92969" y2="13583"/>
                        <a14:backgroundMark x1="91406" y1="14286" x2="91406" y2="14286"/>
                        <a14:backgroundMark x1="91406" y1="14520" x2="90156" y2="16628"/>
                        <a14:backgroundMark x1="88906" y1="22951" x2="88906" y2="22951"/>
                        <a14:backgroundMark x1="94375" y1="26698" x2="94375" y2="26698"/>
                        <a14:backgroundMark x1="96250" y1="31148" x2="96250" y2="31148"/>
                        <a14:backgroundMark x1="98281" y1="33724" x2="98281" y2="33724"/>
                        <a14:backgroundMark x1="98281" y1="34426" x2="98281" y2="34426"/>
                        <a14:backgroundMark x1="98281" y1="36066" x2="98281" y2="36066"/>
                        <a14:backgroundMark x1="96250" y1="37471" x2="92500" y2="36534"/>
                        <a14:backgroundMark x1="88125" y1="34895" x2="88125" y2="34895"/>
                        <a14:backgroundMark x1="88125" y1="34426" x2="88750" y2="33958"/>
                        <a14:backgroundMark x1="90625" y1="33724" x2="90625" y2="33724"/>
                        <a14:backgroundMark x1="94375" y1="27635" x2="94844" y2="25293"/>
                        <a14:backgroundMark x1="95625" y1="21077" x2="95938" y2="20141"/>
                        <a14:backgroundMark x1="97188" y1="17799" x2="97188" y2="17799"/>
                        <a14:backgroundMark x1="97344" y1="17330" x2="97344" y2="17330"/>
                        <a14:backgroundMark x1="97500" y1="15457" x2="97500" y2="15457"/>
                        <a14:backgroundMark x1="97500" y1="14520" x2="97500" y2="14520"/>
                        <a14:backgroundMark x1="97813" y1="14286" x2="97813" y2="14286"/>
                        <a14:backgroundMark x1="97813" y1="13349" x2="97813" y2="13349"/>
                        <a14:backgroundMark x1="97813" y1="11007" x2="97813" y2="11007"/>
                        <a14:backgroundMark x1="92500" y1="41452" x2="92500" y2="41452"/>
                        <a14:backgroundMark x1="95625" y1="14988" x2="95625" y2="14988"/>
                        <a14:backgroundMark x1="97500" y1="6792" x2="97500" y2="6792"/>
                        <a14:backgroundMark x1="83594" y1="40984" x2="83594" y2="40984"/>
                        <a14:backgroundMark x1="86719" y1="40749" x2="86719" y2="40749"/>
                        <a14:backgroundMark x1="89375" y1="41452" x2="91875" y2="43560"/>
                        <a14:backgroundMark x1="97969" y1="49649" x2="97969" y2="49649"/>
                        <a14:backgroundMark x1="97969" y1="49649" x2="97969" y2="49649"/>
                        <a14:backgroundMark x1="97500" y1="50351" x2="97500" y2="50351"/>
                        <a14:backgroundMark x1="96406" y1="51522" x2="96406" y2="51522"/>
                        <a14:backgroundMark x1="94531" y1="51522" x2="93281" y2="51522"/>
                        <a14:backgroundMark x1="90938" y1="50820" x2="90938" y2="50820"/>
                        <a14:backgroundMark x1="89063" y1="48009" x2="89063" y2="48009"/>
                        <a14:backgroundMark x1="85938" y1="44028" x2="85938" y2="44028"/>
                        <a14:backgroundMark x1="85156" y1="42623" x2="85156" y2="42623"/>
                        <a14:backgroundMark x1="81094" y1="32553" x2="81094" y2="32553"/>
                        <a14:backgroundMark x1="24531" y1="27166" x2="24531" y2="27166"/>
                        <a14:backgroundMark x1="9375" y1="14052" x2="9375" y2="14052"/>
                        <a14:backgroundMark x1="9375" y1="14052" x2="9375" y2="14052"/>
                        <a14:backgroundMark x1="11563" y1="35129" x2="11563" y2="35129"/>
                        <a14:backgroundMark x1="11563" y1="35363" x2="11250" y2="47541"/>
                        <a14:backgroundMark x1="11250" y1="55269" x2="11250" y2="56909"/>
                        <a14:backgroundMark x1="13906" y1="64871" x2="13906" y2="64871"/>
                        <a14:backgroundMark x1="15156" y1="66979" x2="15156" y2="66979"/>
                        <a14:backgroundMark x1="5313" y1="66042" x2="5313" y2="66042"/>
                        <a14:backgroundMark x1="10625" y1="66042" x2="10625" y2="66042"/>
                        <a14:backgroundMark x1="8125" y1="70258" x2="8125" y2="70258"/>
                        <a14:backgroundMark x1="14375" y1="73536" x2="14375" y2="73536"/>
                        <a14:backgroundMark x1="6250" y1="75878" x2="6250" y2="75878"/>
                        <a14:backgroundMark x1="16719" y1="73536" x2="16719" y2="73536"/>
                        <a14:backgroundMark x1="2188" y1="75410" x2="2188" y2="75410"/>
                        <a14:backgroundMark x1="4531" y1="59016" x2="4531" y2="59016"/>
                        <a14:backgroundMark x1="14688" y1="57143" x2="15937" y2="57143"/>
                        <a14:backgroundMark x1="17344" y1="56440" x2="17344" y2="56440"/>
                        <a14:backgroundMark x1="26094" y1="29274" x2="26094" y2="29274"/>
                        <a14:backgroundMark x1="30625" y1="24356" x2="30625" y2="24356"/>
                        <a14:backgroundMark x1="34375" y1="19906" x2="34375" y2="19906"/>
                        <a14:backgroundMark x1="36094" y1="11710" x2="36094" y2="11710"/>
                        <a14:backgroundMark x1="30625" y1="10304" x2="26250" y2="11241"/>
                        <a14:backgroundMark x1="20000" y1="14052" x2="15937" y2="16628"/>
                        <a14:backgroundMark x1="11719" y1="19438" x2="11719" y2="19438"/>
                        <a14:backgroundMark x1="11719" y1="9133" x2="11719" y2="9133"/>
                        <a14:backgroundMark x1="9219" y1="59485" x2="7656" y2="65105"/>
                        <a14:backgroundMark x1="8125" y1="12412" x2="38281" y2="5855"/>
                        <a14:backgroundMark x1="26094" y1="32787" x2="30938" y2="29508"/>
                        <a14:backgroundMark x1="39219" y1="17330" x2="45938" y2="6792"/>
                        <a14:backgroundMark x1="9688" y1="78220" x2="9688" y2="78220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438400"/>
            <a:ext cx="5546271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4800" y="6858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the doctor gives the okay and they go.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6109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75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7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3" grpId="0"/>
      <p:bldP spid="3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0886" y="-304800"/>
            <a:ext cx="6096000" cy="3657599"/>
          </a:xfrm>
        </p:spPr>
        <p:txBody>
          <a:bodyPr>
            <a:normAutofit/>
          </a:bodyPr>
          <a:lstStyle/>
          <a:p>
            <a:pPr marL="18288" indent="0" algn="ctr">
              <a:buNone/>
            </a:pPr>
            <a:r>
              <a:rPr lang="en-US" sz="2800" dirty="0" smtClean="0"/>
              <a:t>Ever since Anne was an infant she has been the one responsible for keeping her older sister, Kate, alive. </a:t>
            </a:r>
            <a:r>
              <a:rPr lang="en-US" sz="2800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914400"/>
            <a:ext cx="7543800" cy="1447800"/>
          </a:xfrm>
        </p:spPr>
        <p:txBody>
          <a:bodyPr/>
          <a:lstStyle/>
          <a:p>
            <a:r>
              <a:rPr lang="en-US" sz="2800" dirty="0" smtClean="0"/>
              <a:t>Kate has cancer and Anne is the only one with the same blood type and the only one that can donate things to her.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" b="100000" l="10000" r="95625">
                        <a14:foregroundMark x1="43203" y1="37687" x2="43203" y2="37687"/>
                        <a14:foregroundMark x1="44063" y1="14925" x2="44063" y2="14925"/>
                        <a14:backgroundMark x1="23828" y1="13246" x2="23828" y2="13246"/>
                        <a14:backgroundMark x1="33828" y1="9142" x2="33828" y2="9142"/>
                        <a14:backgroundMark x1="23125" y1="47388" x2="23125" y2="47388"/>
                        <a14:backgroundMark x1="31250" y1="30597" x2="31250" y2="30597"/>
                        <a14:backgroundMark x1="21016" y1="97201" x2="21016" y2="97201"/>
                        <a14:backgroundMark x1="34219" y1="27612" x2="34219" y2="27612"/>
                        <a14:backgroundMark x1="32656" y1="35821" x2="32656" y2="35821"/>
                        <a14:backgroundMark x1="85703" y1="18470" x2="85703" y2="18470"/>
                        <a14:backgroundMark x1="90469" y1="18097" x2="90469" y2="18097"/>
                        <a14:backgroundMark x1="86563" y1="28918" x2="86563" y2="28918"/>
                        <a14:backgroundMark x1="92266" y1="28172" x2="92266" y2="28172"/>
                        <a14:backgroundMark x1="85391" y1="31716" x2="85391" y2="31716"/>
                        <a14:backgroundMark x1="85547" y1="36194" x2="85547" y2="36194"/>
                        <a14:backgroundMark x1="85703" y1="47388" x2="85703" y2="47388"/>
                        <a14:backgroundMark x1="86953" y1="59142" x2="86953" y2="59142"/>
                        <a14:backgroundMark x1="88359" y1="65112" x2="88359" y2="65112"/>
                        <a14:backgroundMark x1="87969" y1="69776" x2="87969" y2="69776"/>
                        <a14:backgroundMark x1="89453" y1="83955" x2="89453" y2="83955"/>
                        <a14:backgroundMark x1="26641" y1="87127" x2="26641" y2="87127"/>
                        <a14:backgroundMark x1="26484" y1="90299" x2="26484" y2="90299"/>
                        <a14:backgroundMark x1="31016" y1="47015" x2="31016" y2="47015"/>
                        <a14:backgroundMark x1="31563" y1="43843" x2="31563" y2="43843"/>
                        <a14:backgroundMark x1="39531" y1="9142" x2="39531" y2="9142"/>
                        <a14:backgroundMark x1="40391" y1="6530" x2="40391" y2="6530"/>
                        <a14:backgroundMark x1="41484" y1="1679" x2="41484" y2="1679"/>
                        <a14:backgroundMark x1="33828" y1="36567" x2="33828" y2="36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2362200"/>
            <a:ext cx="67818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0" r="100000">
                        <a14:foregroundMark x1="95000" y1="94000" x2="95000" y2="94000"/>
                        <a14:foregroundMark x1="53500" y1="31000" x2="53500" y2="31000"/>
                        <a14:backgroundMark x1="28250" y1="36333" x2="28250" y2="36333"/>
                        <a14:backgroundMark x1="29500" y1="35667" x2="29500" y2="35667"/>
                        <a14:backgroundMark x1="33500" y1="26333" x2="33500" y2="26333"/>
                        <a14:backgroundMark x1="91000" y1="24667" x2="91000" y2="24667"/>
                        <a14:backgroundMark x1="87500" y1="18333" x2="87500" y2="18333"/>
                        <a14:backgroundMark x1="32250" y1="64000" x2="32250" y2="64000"/>
                        <a14:backgroundMark x1="41250" y1="11667" x2="41250" y2="11667"/>
                        <a14:backgroundMark x1="80500" y1="5667" x2="80500" y2="5667"/>
                        <a14:backgroundMark x1="87750" y1="31333" x2="87750" y2="31333"/>
                        <a14:backgroundMark x1="96750" y1="19000" x2="96750" y2="19000"/>
                        <a14:backgroundMark x1="94250" y1="38667" x2="94250" y2="38667"/>
                        <a14:backgroundMark x1="95500" y1="50000" x2="95500" y2="50000"/>
                        <a14:backgroundMark x1="98500" y1="46000" x2="98500" y2="46000"/>
                        <a14:backgroundMark x1="96750" y1="35667" x2="96750" y2="35667"/>
                        <a14:backgroundMark x1="93750" y1="31000" x2="93750" y2="31000"/>
                        <a14:backgroundMark x1="93000" y1="15333" x2="93000" y2="15333"/>
                        <a14:backgroundMark x1="81750" y1="14667" x2="81750" y2="14667"/>
                        <a14:backgroundMark x1="26250" y1="41000" x2="26250" y2="41000"/>
                        <a14:backgroundMark x1="36750" y1="39000" x2="36750" y2="39000"/>
                        <a14:backgroundMark x1="42250" y1="28667" x2="42250" y2="28667"/>
                        <a14:backgroundMark x1="36000" y1="15000" x2="36000" y2="15000"/>
                        <a14:backgroundMark x1="41000" y1="8000" x2="41000" y2="8000"/>
                        <a14:backgroundMark x1="34500" y1="8000" x2="34500" y2="8000"/>
                        <a14:backgroundMark x1="87750" y1="29333" x2="87750" y2="29333"/>
                        <a14:backgroundMark x1="83500" y1="27000" x2="83500" y2="27000"/>
                        <a14:backgroundMark x1="89250" y1="42000" x2="89250" y2="42000"/>
                        <a14:backgroundMark x1="22000" y1="50333" x2="22000" y2="50333"/>
                        <a14:backgroundMark x1="76750" y1="5333" x2="76750" y2="5333"/>
                        <a14:backgroundMark x1="87750" y1="5000" x2="87750" y2="5000"/>
                        <a14:backgroundMark x1="32250" y1="4000" x2="32250" y2="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81200"/>
            <a:ext cx="61468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6705600" y="2362200"/>
            <a:ext cx="185980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dirty="0" smtClean="0">
                <a:solidFill>
                  <a:schemeClr val="tx1"/>
                </a:solidFill>
              </a:rPr>
              <a:t>Anne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5919319"/>
            <a:ext cx="1592103" cy="92333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Kate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367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26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1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1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6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76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10"/>
                            </p:stCondLst>
                            <p:childTnLst>
                              <p:par>
                                <p:cTn id="35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3" grpId="0"/>
      <p:bldP spid="3" grpId="1"/>
      <p:bldP spid="7" grpId="0"/>
      <p:bldP spid="7" grpId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76200"/>
            <a:ext cx="64008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4343400"/>
            <a:ext cx="7543800" cy="1752600"/>
          </a:xfrm>
        </p:spPr>
        <p:txBody>
          <a:bodyPr/>
          <a:lstStyle/>
          <a:p>
            <a:r>
              <a:rPr lang="en-US" sz="2800" dirty="0" smtClean="0"/>
              <a:t>The only reason Sara and Brain decided to have another child was to save Kate, because the doctor said that was the only way.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4648200"/>
            <a:ext cx="678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dirty="0" smtClean="0"/>
              <a:t>They had a son already, but he was no match for her. So they had Anne.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1"/>
            <a:ext cx="45720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554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15242"/>
            <a:ext cx="6096000" cy="25987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7543800" cy="914400"/>
          </a:xfrm>
        </p:spPr>
        <p:txBody>
          <a:bodyPr/>
          <a:lstStyle/>
          <a:p>
            <a:r>
              <a:rPr lang="en-US" sz="3200" dirty="0" smtClean="0"/>
              <a:t>Kate feels like she’s ruining the family’s lives.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510540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When her brother was eight he was dyslexic but their parents didn’t even notice because they were so focused on Kate getting better.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2" b="89752" l="4321" r="94136">
                        <a14:foregroundMark x1="32099" y1="45963" x2="32099" y2="45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6019800" cy="3450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04800" y="4876800"/>
            <a:ext cx="807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And Anne has spent just as much time in the hospital as she has. Kate feels like she has stolen her little sisters life.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2578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She feels like she has taken away all the love and attention that they deserve.</a:t>
            </a:r>
            <a:endParaRPr lang="en-US" sz="3200" dirty="0"/>
          </a:p>
        </p:txBody>
      </p:sp>
      <p:pic>
        <p:nvPicPr>
          <p:cNvPr id="1026" name="Picture 2" descr="C:\Users\vanessam2016\AppData\Local\Microsoft\Windows\Temporary Internet Files\Content.IE5\GNSCD1FK\MC900440671[1]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22" b="95833" l="9722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2895600"/>
            <a:ext cx="16002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206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741 C 0.00556 -0.0051 0.01077 -0.00278 0.01632 -0.00093 C 0.02344 0.00532 0.02362 0.00902 0.02796 0.01713 C 0.03351 0.02824 0.02987 0.0162 0.03421 0.02731 C 0.03959 0.04097 0.03056 0.02222 0.03803 0.03703 C 0.03941 0.04236 0.04445 0.05162 0.04445 0.05185 C 0.04688 0.06111 0.05191 0.06805 0.05591 0.07638 C 0.0573 0.07963 0.05799 0.08333 0.05955 0.08634 C 0.06146 0.08935 0.06789 0.09722 0.07101 0.10115 C 0.07448 0.10509 0.07674 0.11134 0.08004 0.11597 C 0.08681 0.12592 0.09601 0.13379 0.10539 0.13912 C 0.11042 0.14189 0.11303 0.14675 0.11806 0.14884 C 0.12275 0.15324 0.12813 0.15578 0.13334 0.15879 C 0.14289 0.16412 0.13368 0.15972 0.14358 0.16689 C 0.14844 0.17037 0.15608 0.17083 0.16129 0.17199 C 0.1875 0.18333 0.21389 0.1868 0.24132 0.18842 C 0.25973 0.19768 0.27553 0.1956 0.29601 0.19652 C 0.3599 0.19537 0.42257 0.18935 0.48646 0.1868 C 0.49671 0.18402 0.50695 0.18194 0.51702 0.18009 C 0.52587 0.17569 0.53473 0.17407 0.54375 0.17013 C 0.554 0.16574 0.56372 0.15671 0.57396 0.15393 C 0.58021 0.14976 0.58386 0.14583 0.59046 0.14375 C 0.59688 0.13865 0.60053 0.13449 0.6073 0.1324 C 0.62084 0.12175 0.63698 0.11782 0.65053 0.10625 C 0.65608 0.10138 0.66164 0.09652 0.66702 0.0912 C 0.66841 0.08981 0.66928 0.0875 0.67066 0.08634 C 0.68091 0.078 0.67362 0.08796 0.68212 0.07986 C 0.68733 0.07476 0.69115 0.06782 0.6974 0.06481 C 0.70678 0.05347 0.7158 0.04027 0.72414 0.02731 C 0.72778 0.02152 0.73421 0.00902 0.73421 0.00925 C 0.73594 0.00277 0.73907 -0.00186 0.74184 -0.00741 C 0.74219 -0.0095 0.74219 -0.01204 0.74306 -0.01412 C 0.74514 -0.01875 0.7507 -0.02732 0.7507 -0.02709 C 0.75365 -0.04237 0.74966 -0.02385 0.75591 -0.0419 C 0.76129 -0.05695 0.75521 -0.04769 0.76216 -0.05672 C 0.76372 -0.06551 0.76684 -0.07338 0.7698 -0.08149 C 0.77118 -0.09283 0.7724 -0.09862 0.77743 -0.10787 C 0.7816 -0.12408 0.78698 -0.13936 0.7941 -0.15394 C 0.79966 -0.16575 0.79375 -0.15487 0.79775 -0.16713 C 0.80174 -0.17848 0.80747 -0.18982 0.81303 -0.2 C 0.81511 -0.20741 0.81841 -0.21343 0.82188 -0.21968 C 0.82362 -0.23033 0.82691 -0.23264 0.83212 -0.24098 C 0.84115 -0.25556 0.83368 -0.24561 0.84098 -0.25926 C 0.84914 -0.27454 0.85921 -0.28912 0.87153 -0.29862 C 0.8724 -0.30024 0.87309 -0.30209 0.87414 -0.30371 C 0.87518 -0.3051 0.87691 -0.30533 0.87778 -0.30672 C 0.88455 -0.3169 0.87969 -0.31459 0.88941 -0.31829 C 0.89063 -0.31945 0.89202 -0.32014 0.89306 -0.32153 C 0.8941 -0.32292 0.89428 -0.32547 0.89566 -0.32662 C 0.9007 -0.33195 0.90799 -0.33473 0.91337 -0.33982 C 0.9191 -0.35047 0.91216 -0.33959 0.92101 -0.3463 C 0.93282 -0.3551 0.91823 -0.34862 0.92865 -0.35278 C 0.93577 -0.35973 0.94393 -0.36436 0.95157 -0.37107 C 0.96389 -0.38172 0.94601 -0.36181 0.95921 -0.3757 C 0.96858 -0.38565 0.95799 -0.37662 0.96684 -0.38426 C 0.96928 -0.38612 0.97448 -0.38889 0.97448 -0.38866 " pathEditMode="relative" rAng="0" ptsTypes="fffffffffffffffffffffffffffffffffffffffffffffffffffffffA">
                                      <p:cBhvr>
                                        <p:cTn id="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15" y="-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5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7" b="100000" l="3595" r="100000">
                        <a14:foregroundMark x1="50654" y1="56533" x2="50654" y2="56533"/>
                        <a14:foregroundMark x1="88889" y1="50400" x2="88889" y2="50400"/>
                        <a14:foregroundMark x1="83007" y1="51733" x2="83007" y2="51733"/>
                        <a14:foregroundMark x1="81699" y1="69067" x2="81699" y2="69067"/>
                        <a14:foregroundMark x1="87582" y1="78933" x2="87582" y2="78933"/>
                        <a14:foregroundMark x1="87582" y1="69067" x2="87582" y2="69067"/>
                        <a14:foregroundMark x1="84314" y1="65867" x2="84314" y2="65867"/>
                        <a14:foregroundMark x1="83007" y1="85333" x2="83007" y2="85333"/>
                        <a14:foregroundMark x1="78758" y1="85333" x2="78758" y2="85333"/>
                        <a14:foregroundMark x1="78105" y1="90400" x2="78105" y2="90400"/>
                        <a14:foregroundMark x1="9477" y1="92000" x2="9477" y2="92000"/>
                        <a14:backgroundMark x1="98039" y1="41333" x2="98039" y2="41333"/>
                        <a14:backgroundMark x1="85948" y1="14400" x2="85948" y2="14400"/>
                        <a14:backgroundMark x1="12745" y1="98667" x2="12745" y2="98667"/>
                        <a14:backgroundMark x1="22549" y1="97867" x2="22549" y2="97867"/>
                        <a14:backgroundMark x1="25163" y1="98667" x2="25163" y2="9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438400"/>
            <a:ext cx="43434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91000" y="76200"/>
            <a:ext cx="4953000" cy="22860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Kate also feels like she stole her mothers life. Her life revolves around caring for Kate.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544286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even shaved her head when Kate lost all her hair.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04" b="100000" l="5905" r="89905">
                        <a14:foregroundMark x1="21143" y1="75225" x2="21143" y2="75225"/>
                        <a14:foregroundMark x1="21143" y1="72072" x2="21143" y2="72072"/>
                        <a14:foregroundMark x1="19619" y1="74775" x2="19619" y2="74775"/>
                        <a14:foregroundMark x1="31810" y1="92793" x2="31810" y2="92793"/>
                        <a14:foregroundMark x1="26286" y1="90541" x2="26286" y2="90541"/>
                        <a14:foregroundMark x1="72952" y1="12613" x2="72952" y2="12613"/>
                        <a14:foregroundMark x1="77524" y1="27027" x2="77524" y2="27027"/>
                        <a14:foregroundMark x1="77905" y1="38288" x2="77905" y2="38288"/>
                        <a14:foregroundMark x1="76952" y1="44595" x2="76952" y2="44595"/>
                        <a14:foregroundMark x1="75238" y1="53153" x2="75238" y2="53153"/>
                        <a14:foregroundMark x1="20571" y1="95946" x2="20571" y2="95946"/>
                        <a14:foregroundMark x1="14095" y1="95045" x2="14095" y2="95045"/>
                        <a14:foregroundMark x1="15810" y1="81982" x2="15810" y2="81982"/>
                        <a14:foregroundMark x1="12000" y1="86486" x2="12000" y2="86486"/>
                        <a14:foregroundMark x1="19429" y1="42342" x2="19429" y2="42342"/>
                        <a14:backgroundMark x1="11048" y1="42342" x2="11048" y2="42342"/>
                        <a14:backgroundMark x1="14857" y1="22072" x2="14857" y2="22072"/>
                        <a14:backgroundMark x1="12190" y1="27928" x2="12190" y2="27928"/>
                        <a14:backgroundMark x1="29714" y1="17117" x2="29714" y2="17117"/>
                        <a14:backgroundMark x1="34476" y1="29730" x2="34476" y2="29730"/>
                        <a14:backgroundMark x1="36381" y1="40541" x2="36381" y2="40541"/>
                        <a14:backgroundMark x1="36762" y1="34685" x2="36762" y2="34685"/>
                        <a14:backgroundMark x1="37143" y1="43243" x2="37143" y2="43243"/>
                        <a14:backgroundMark x1="37524" y1="45495" x2="37524" y2="45495"/>
                        <a14:backgroundMark x1="59048" y1="44595" x2="59048" y2="44595"/>
                        <a14:backgroundMark x1="55810" y1="54054" x2="55810" y2="54054"/>
                        <a14:backgroundMark x1="59238" y1="54505" x2="59238" y2="54505"/>
                        <a14:backgroundMark x1="59429" y1="45946" x2="59429" y2="45946"/>
                        <a14:backgroundMark x1="60381" y1="44144" x2="60381" y2="44144"/>
                        <a14:backgroundMark x1="57143" y1="37387" x2="57143" y2="37387"/>
                        <a14:backgroundMark x1="58857" y1="32432" x2="58857" y2="32432"/>
                        <a14:backgroundMark x1="56571" y1="29730" x2="56571" y2="29730"/>
                        <a14:backgroundMark x1="56762" y1="23423" x2="56762" y2="23423"/>
                        <a14:backgroundMark x1="37905" y1="13514" x2="37905" y2="13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37657"/>
            <a:ext cx="7151914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982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600"/>
            <a:ext cx="4039362" cy="4495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3810000" cy="3581400"/>
          </a:xfrm>
        </p:spPr>
        <p:txBody>
          <a:bodyPr/>
          <a:lstStyle/>
          <a:p>
            <a:r>
              <a:rPr lang="en-US" sz="3200" dirty="0" smtClean="0"/>
              <a:t>Kate thinks she stole the love of her fathers life too. They never have time to themselves. She can tell he misses her.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914400"/>
            <a:ext cx="403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Now they argue often, rather than getting along like before. 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40" b="100000" l="10000" r="66500">
                        <a14:foregroundMark x1="29000" y1="46734" x2="29000" y2="46734"/>
                        <a14:foregroundMark x1="37000" y1="48744" x2="37000" y2="48744"/>
                        <a14:foregroundMark x1="39000" y1="50503" x2="39000" y2="50503"/>
                        <a14:foregroundMark x1="38667" y1="52513" x2="38667" y2="52513"/>
                        <a14:backgroundMark x1="43167" y1="37940" x2="43167" y2="37940"/>
                        <a14:backgroundMark x1="36333" y1="66583" x2="36333" y2="66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2" y="2514600"/>
            <a:ext cx="6346371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200400"/>
            <a:ext cx="4343400" cy="3377293"/>
          </a:xfrm>
          <a:prstGeom prst="rect">
            <a:avLst/>
          </a:prstGeom>
        </p:spPr>
      </p:pic>
      <p:pic>
        <p:nvPicPr>
          <p:cNvPr id="1026" name="Picture 2" descr="C:\Users\vanessam2016\AppData\Local\Microsoft\Windows\Temporary Internet Files\Content.IE5\GNSCD1FK\MC900433821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562714"/>
            <a:ext cx="1447686" cy="12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17571" y="3505199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“It’s like you’re a stranger now..”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45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-6.66667E-6 C 0.00086 -0.04329 -0.00591 -0.06737 0.01544 -0.09376 C 0.02482 -0.10533 0.02482 -0.10742 0.03576 -0.11274 C 0.03992 -0.11853 0.04288 -0.12038 0.04878 -0.12223 C 0.0519 -0.12316 0.05833 -0.12547 0.05833 -0.12547 C 0.07222 -0.12501 0.0861 -0.12501 0.09999 -0.12385 C 0.10364 -0.12362 0.11076 -0.12084 0.11076 -0.12084 C 0.11492 -0.11783 0.11979 -0.11621 0.12378 -0.11274 C 0.12673 -0.11019 0.13211 -0.10487 0.13211 -0.10487 C 0.13784 -0.09376 0.13454 -0.09746 0.14044 -0.09214 C 0.14722 -0.05718 0.14548 -0.0213 0.11788 -0.01598 C 0.1085 -0.01181 0.10607 -0.0132 0.09409 -0.01436 C 0.08975 -0.02292 0.08767 -0.02825 0.08576 -0.0382 C 0.0861 -0.04769 0.08558 -0.05742 0.08697 -0.06667 C 0.08749 -0.07038 0.0901 -0.07316 0.09166 -0.0764 C 0.09999 -0.09329 0.1177 -0.10047 0.13211 -0.10325 C 0.15729 -0.10209 0.16735 -0.10117 0.18801 -0.09538 C 0.19183 -0.09191 0.19548 -0.08913 0.19999 -0.08751 C 0.21267 -0.07617 0.22794 -0.06945 0.24288 -0.06529 C 0.25694 -0.05556 0.27482 -0.04422 0.29044 -0.03982 C 0.29444 -0.03704 0.29913 -0.03427 0.30364 -0.03334 C 0.31041 -0.03195 0.32378 -0.03033 0.32378 -0.03033 C 0.34044 -0.03079 0.35711 -0.03103 0.37378 -0.03195 C 0.38385 -0.03242 0.38975 -0.04515 0.3986 -0.04931 C 0.4052 -0.05556 0.40659 -0.06436 0.41406 -0.06667 C 0.41822 -0.08265 0.4118 -0.06158 0.41909 -0.07316 C 0.42395 -0.08103 0.41892 -0.08288 0.42621 -0.0889 C 0.42881 -0.09654 0.43246 -0.10209 0.43697 -0.10811 C 0.43888 -0.11621 0.44062 -0.12316 0.44392 -0.13033 C 0.44479 -0.1345 0.44496 -0.13913 0.44635 -0.14306 C 0.44687 -0.14492 0.44808 -0.14607 0.44878 -0.14769 C 0.44965 -0.14978 0.45051 -0.15186 0.45121 -0.15417 C 0.45381 -0.1632 0.45451 -0.17501 0.45572 -0.18427 C 0.45642 -0.18867 0.45833 -0.1926 0.45954 -0.197 C 0.4611 -0.21459 0.46301 -0.23195 0.46909 -0.24769 C 0.47031 -0.25626 0.47187 -0.2639 0.47482 -0.27154 C 0.47638 -0.28195 0.47968 -0.29445 0.48454 -0.30325 C 0.48593 -0.3088 0.48732 -0.31575 0.48923 -0.32084 C 0.49166 -0.32732 0.49513 -0.33311 0.49756 -0.33982 C 0.49982 -0.35579 0.5059 -0.36529 0.51301 -0.37779 C 0.51874 -0.38797 0.52413 -0.39908 0.53072 -0.40811 C 0.53663 -0.41598 0.54617 -0.42177 0.55121 -0.43033 C 0.55277 -0.43288 0.55399 -0.43589 0.5559 -0.4382 C 0.55902 -0.44214 0.56527 -0.44492 0.56892 -0.44769 C 0.57864 -0.45533 0.5927 -0.47038 0.60364 -0.47316 C 0.62117 -0.48959 0.6434 -0.49515 0.66423 -0.50001 C 0.69496 -0.49862 0.69322 -0.49816 0.71527 -0.49214 C 0.72031 -0.48774 0.72551 -0.48704 0.7309 -0.48427 C 0.73645 -0.48149 0.74079 -0.47755 0.74617 -0.47478 C 0.75138 -0.46806 0.75694 -0.46691 0.76301 -0.46204 C 0.77777 -0.45024 0.75867 -0.4632 0.77239 -0.45417 C 0.77465 -0.45117 0.77725 -0.44908 0.77968 -0.44607 C 0.78454 -0.43959 0.78732 -0.43172 0.79409 -0.42871 C 0.79774 -0.42084 0.80225 -0.41459 0.80815 -0.40973 C 0.81406 -0.39978 0.82048 -0.39237 0.82742 -0.38427 C 0.82864 -0.38288 0.82951 -0.38056 0.83072 -0.37941 C 0.83663 -0.37501 0.84722 -0.3713 0.85364 -0.36992 C 0.85867 -0.36482 0.86267 -0.36413 0.86909 -0.36204 C 0.87656 -0.36251 0.88419 -0.36228 0.89149 -0.36367 C 0.89479 -0.36413 0.89895 -0.36992 0.90242 -0.37154 C 0.90312 -0.37316 0.90364 -0.37524 0.90468 -0.3764 C 0.90572 -0.37755 0.90746 -0.37663 0.90833 -0.37779 C 0.91354 -0.38473 0.91614 -0.39468 0.92117 -0.40163 C 0.92239 -0.40649 0.9236 -0.41089 0.9236 -0.41598 L 0.90833 -0.42084 " pathEditMode="relative" ptsTypes="fffffffffffffffffffffffffffffffffffffffffffffffffffffffffffffffAA">
                                      <p:cBhvr>
                                        <p:cTn id="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39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61094">
                        <a14:backgroundMark x1="5000" y1="12292" x2="5000" y2="12292"/>
                        <a14:backgroundMark x1="49688" y1="3958" x2="49688" y2="3958"/>
                        <a14:backgroundMark x1="43281" y1="1042" x2="43281" y2="1042"/>
                        <a14:backgroundMark x1="50625" y1="11458" x2="50625" y2="11458"/>
                        <a14:backgroundMark x1="4063" y1="59583" x2="4063" y2="59583"/>
                        <a14:backgroundMark x1="2813" y1="62917" x2="2813" y2="62917"/>
                        <a14:backgroundMark x1="2188" y1="31458" x2="2188" y2="31458"/>
                        <a14:backgroundMark x1="2188" y1="41458" x2="2188" y2="41458"/>
                        <a14:backgroundMark x1="36875" y1="91875" x2="36875" y2="9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0886"/>
            <a:ext cx="58674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4572000"/>
            <a:ext cx="7848600" cy="17526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It’s really </a:t>
            </a:r>
            <a:r>
              <a:rPr lang="en-US" sz="3200" i="1" dirty="0" smtClean="0">
                <a:solidFill>
                  <a:schemeClr val="bg1"/>
                </a:solidFill>
              </a:rPr>
              <a:t>hurting</a:t>
            </a:r>
            <a:r>
              <a:rPr lang="en-US" sz="3200" dirty="0" smtClean="0">
                <a:solidFill>
                  <a:schemeClr val="bg1"/>
                </a:solidFill>
              </a:rPr>
              <a:t> Kate to watch her family </a:t>
            </a:r>
            <a:r>
              <a:rPr lang="en-US" sz="3200" i="1" dirty="0" smtClean="0">
                <a:solidFill>
                  <a:schemeClr val="bg1"/>
                </a:solidFill>
              </a:rPr>
              <a:t>suffer</a:t>
            </a:r>
            <a:r>
              <a:rPr lang="en-US" sz="3200" dirty="0" smtClean="0">
                <a:solidFill>
                  <a:schemeClr val="bg1"/>
                </a:solidFill>
              </a:rPr>
              <a:t>. Especially because she feels that it’s all her fault for all their problems.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0" y="2286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“I’m so sorry.”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52578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 is also getting </a:t>
            </a:r>
            <a:r>
              <a:rPr lang="en-US" sz="3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tired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519135"/>
            <a:ext cx="6019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Kate tells Anne, to take control of her body and tell her parents that she will </a:t>
            </a:r>
            <a:r>
              <a:rPr lang="en-US" sz="32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the kidney transplant for Kate. 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5943600" cy="4028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366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8000">
        <p:dissolve/>
      </p:transition>
    </mc:Choice>
    <mc:Fallback>
      <p:transition spd="slow" advClick="0" advTm="8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xit" presetSubtype="32" fill="hold" grpId="2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2"/>
      <p:bldP spid="5" grpId="0"/>
      <p:bldP spid="5" grpId="1"/>
      <p:bldP spid="6" grpId="0"/>
      <p:bldP spid="6" grpId="1"/>
      <p:bldP spid="6" grpId="2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6000"/>
                    </a14:imgEffect>
                  </a14:imgLayer>
                </a14:imgProps>
              </a:ext>
            </a:extLst>
          </a:blip>
          <a:srcRect/>
          <a:stretch>
            <a:fillRect l="-6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24600" y="1752600"/>
            <a:ext cx="2960914" cy="41148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Anne knows what will happen if she doesn’t do the kidney transplant. Kate will </a:t>
            </a:r>
            <a:r>
              <a:rPr lang="en-US" sz="3200" i="1" dirty="0" smtClean="0">
                <a:solidFill>
                  <a:schemeClr val="bg1"/>
                </a:solidFill>
              </a:rPr>
              <a:t>die</a:t>
            </a:r>
            <a:r>
              <a:rPr lang="en-US" sz="3200" dirty="0" smtClean="0">
                <a:solidFill>
                  <a:schemeClr val="bg1"/>
                </a:solidFill>
              </a:rPr>
              <a:t>.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1524000"/>
            <a:ext cx="2590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that’s what Kate wants, so Anne agrees to Kate’s request and her brother agrees to support Anne.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52400"/>
            <a:ext cx="2982686" cy="3124200"/>
          </a:xfrm>
        </p:spPr>
        <p:txBody>
          <a:bodyPr>
            <a:normAutofit/>
          </a:bodyPr>
          <a:lstStyle/>
          <a:p>
            <a:pPr marL="18288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Their mother is outraged when Anne tells her she refuses to do the kidney transplant.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09600"/>
            <a:ext cx="5715000" cy="4343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1771" y="3810000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father is a little more understanding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228600"/>
            <a:ext cx="29500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mother tries to force Anne to do the kidney transplant, so Anne and her brother hire a lawyer. 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461230"/>
            <a:ext cx="5636895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248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7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250"/>
                            </p:stCondLst>
                            <p:childTnLst>
                              <p:par>
                                <p:cTn id="38" presetID="10" presetClass="exit" presetSubtype="0" fill="hold" grpId="1" nodeType="after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6" grpId="0" build="p"/>
      <p:bldP spid="6" grpId="1" build="p"/>
      <p:bldP spid="8" grpId="0"/>
      <p:bldP spid="8" grpId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0615" r="79692">
                        <a14:foregroundMark x1="53692" y1="54348" x2="53692" y2="54348"/>
                        <a14:foregroundMark x1="47846" y1="64130" x2="47846" y2="64130"/>
                        <a14:foregroundMark x1="45231" y1="69565" x2="45231" y2="69565"/>
                        <a14:foregroundMark x1="55077" y1="77174" x2="55077" y2="77174"/>
                        <a14:foregroundMark x1="44000" y1="94203" x2="44000" y2="94203"/>
                        <a14:foregroundMark x1="50154" y1="92391" x2="50154" y2="92391"/>
                        <a14:foregroundMark x1="56154" y1="92029" x2="56154" y2="92029"/>
                        <a14:foregroundMark x1="57692" y1="86232" x2="57692" y2="86232"/>
                        <a14:foregroundMark x1="57846" y1="77899" x2="57846" y2="77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57200"/>
            <a:ext cx="9753600" cy="6207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-381000"/>
            <a:ext cx="5029200" cy="3581400"/>
          </a:xfrm>
        </p:spPr>
        <p:txBody>
          <a:bodyPr/>
          <a:lstStyle/>
          <a:p>
            <a:r>
              <a:rPr lang="en-US" sz="3200" dirty="0" smtClean="0">
                <a:solidFill>
                  <a:schemeClr val="bg1"/>
                </a:solidFill>
              </a:rPr>
              <a:t>Kate realizes </a:t>
            </a:r>
            <a:r>
              <a:rPr lang="en-US" sz="3200" dirty="0" err="1" smtClean="0">
                <a:solidFill>
                  <a:schemeClr val="bg1"/>
                </a:solidFill>
              </a:rPr>
              <a:t>thats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causing more problems. So she just admits to her mother that she convinced Anne to refuse the kidney transplant.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57200"/>
            <a:ext cx="44740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mother has a hard time accepting this. She doesn’t want to let her daughter go.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793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493</Words>
  <Application>Microsoft Office PowerPoint</Application>
  <PresentationFormat>On-screen Show (4:3)</PresentationFormat>
  <Paragraphs>33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Elemental</vt:lpstr>
      <vt:lpstr>My Sisters Keeper</vt:lpstr>
      <vt:lpstr>Kate has cancer and Anne is the only one with the same blood type and the only one that can donate things to her.</vt:lpstr>
      <vt:lpstr>The only reason Sara and Brain decided to have another child was to save Kate, because the doctor said that was the only way.</vt:lpstr>
      <vt:lpstr>Kate feels like she’s ruining the family’s lives. </vt:lpstr>
      <vt:lpstr>Kate also feels like she stole her mothers life. Her life revolves around caring for Kate.</vt:lpstr>
      <vt:lpstr>Kate thinks she stole the love of her fathers life too. They never have time to themselves. She can tell he misses her.</vt:lpstr>
      <vt:lpstr>It’s really hurting Kate to watch her family suffer. Especially because she feels that it’s all her fault for all their problems.</vt:lpstr>
      <vt:lpstr>Anne knows what will happen if she doesn’t do the kidney transplant. Kate will die. </vt:lpstr>
      <vt:lpstr>Kate realizes thats causing more problems. So she just admits to her mother that she convinced Anne to refuse the kidney transplant.</vt:lpstr>
      <vt:lpstr>Kate makes one final request.</vt:lpstr>
      <vt:lpstr>She wants to go to the beach one last time.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Sisters Keeper</dc:title>
  <dc:creator>Vanessa Melgarejo</dc:creator>
  <cp:lastModifiedBy>Vanessa Melgarejo</cp:lastModifiedBy>
  <cp:revision>15</cp:revision>
  <dcterms:created xsi:type="dcterms:W3CDTF">2013-05-20T15:41:35Z</dcterms:created>
  <dcterms:modified xsi:type="dcterms:W3CDTF">2013-05-29T17:10:13Z</dcterms:modified>
</cp:coreProperties>
</file>